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3"/>
  </p:sldMasterIdLst>
  <p:sldIdLst>
    <p:sldId id="256" r:id="rId4"/>
    <p:sldId id="278" r:id="rId5"/>
    <p:sldId id="324" r:id="rId6"/>
    <p:sldId id="325" r:id="rId7"/>
    <p:sldId id="327" r:id="rId8"/>
    <p:sldId id="328" r:id="rId9"/>
    <p:sldId id="331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6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B29-9914-4243-9CE7-F2BD8859CEA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306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250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18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533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279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09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43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37484-A8BD-436A-BB5A-7F885B6DE27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080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063A-9624-41BA-AEDE-E81D40CE332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1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689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9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554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378AE-E73F-457D-ACD8-9BB5035B858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216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785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74F7-6B7B-423F-ACD3-56A8BCF345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518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080C-987E-4F71-B06C-00293644C35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023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866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54E0-3D1D-4300-85AC-1BF593628A5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3584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2F271AC-7A80-4F60-BE54-3F57362103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416175"/>
            <a:ext cx="121920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alt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 </a:t>
            </a:r>
            <a:br>
              <a:rPr lang="en-US" alt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alt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підсумкової презентації</a:t>
            </a:r>
            <a:endParaRPr lang="cs-CZ" alt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204C69D-D4C8-327B-A260-0980A4A52F37}"/>
              </a:ext>
            </a:extLst>
          </p:cNvPr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E80B33-57D2-964B-81A3-828F75870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3222"/>
            <a:ext cx="3696412" cy="8365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BA27000-95F9-E499-4369-34F712066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75" y="223881"/>
            <a:ext cx="2867425" cy="79068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2ACFEB2-223F-540B-5424-79D32EC74B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5762" y="249133"/>
            <a:ext cx="1800476" cy="752580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65168DA9-4C9E-CA97-0A80-0217C2837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4114800"/>
            <a:ext cx="11658600" cy="2667000"/>
          </a:xfrm>
        </p:spPr>
        <p:txBody>
          <a:bodyPr>
            <a:normAutofit/>
          </a:bodyPr>
          <a:lstStyle/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1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</a:t>
            </a:r>
            <a:r>
              <a:rPr lang="uk-UA" sz="2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Мартін </a:t>
            </a:r>
            <a:r>
              <a:rPr lang="uk-UA" sz="28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Машталка</a:t>
            </a:r>
            <a:r>
              <a:rPr lang="cs-CZ" sz="11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ЧТУ в Празі</a:t>
            </a:r>
            <a:endParaRPr lang="cs-CZ" sz="12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Інституту вищих досліджень імені </a:t>
            </a:r>
            <a:r>
              <a:rPr lang="uk-UA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Масарика</a:t>
            </a: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Інститут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державного </a:t>
            </a: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регіональних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наук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martin.mastalka@cvut.cz.cz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cs-CZ" sz="12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2" descr="User picture">
            <a:extLst>
              <a:ext uri="{FF2B5EF4-FFF2-40B4-BE49-F238E27FC236}">
                <a16:creationId xmlns:a16="http://schemas.microsoft.com/office/drawing/2014/main" id="{C0EA5F74-CCC4-1039-2E19-05C730DA9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1828800" cy="235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Презентація проекту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066800" y="1216026"/>
            <a:ext cx="10515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назва проекту</a:t>
            </a: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,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склад робочої групи,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коротка інформація про місцезнаходження </a:t>
            </a: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(карта, фото...),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коротка анотація проекту (виходячи з бачення та цілі проекту</a:t>
            </a:r>
            <a:r>
              <a:rPr lang="cs-CZ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Початковий стан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066800" y="1216026"/>
            <a:ext cx="10515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опис початкового стану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SWOT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фотографії, карти </a:t>
            </a:r>
            <a:r>
              <a:rPr lang="cs-CZ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9430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Бачення та наміри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задум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проекту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066800" y="1216026"/>
            <a:ext cx="10515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бачення проекту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наміри (задуми) проекту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зв'язок між задумом та стратегіями розвитку міста чи навіть регіону</a:t>
            </a:r>
          </a:p>
        </p:txBody>
      </p:sp>
    </p:spTree>
    <p:extLst>
      <p:ext uri="{BB962C8B-B14F-4D97-AF65-F5344CB8AC3E}">
        <p14:creationId xmlns:p14="http://schemas.microsoft.com/office/powerpoint/2010/main" val="285483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Ціль (мета) проекту та основні результати</a:t>
            </a: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066800" y="1216026"/>
            <a:ext cx="10515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яка </a:t>
            </a:r>
            <a:r>
              <a:rPr lang="ru-RU" altLang="cs-CZ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ціль</a:t>
            </a: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 (мета) проекту?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за допомогою яких основних результатів ми досягнемо цієї цілі (мети)</a:t>
            </a:r>
            <a:r>
              <a:rPr lang="cs-CZ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184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57201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Спрощена логічна структура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066800" y="1216026"/>
            <a:ext cx="1051560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зобразити спрощену логічну структуру проекту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зобразити спрощену часову </a:t>
            </a:r>
            <a:r>
              <a:rPr lang="uk-UA" altLang="cs-CZ" sz="2800" dirty="0" err="1">
                <a:solidFill>
                  <a:schemeClr val="tx2"/>
                </a:solidFill>
                <a:latin typeface="Calibri" panose="020F0502020204030204" pitchFamily="34" charset="0"/>
              </a:rPr>
              <a:t>гармонограму</a:t>
            </a: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 проекту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зобразити спрощену фінансову структуру </a:t>
            </a: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проекту</a:t>
            </a:r>
            <a:endParaRPr lang="cs-CZ" altLang="cs-CZ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72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79BF03-5323-459E-BCB9-89DC1B5D8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4800"/>
            <a:ext cx="9296400" cy="536575"/>
          </a:xfrm>
        </p:spPr>
        <p:txBody>
          <a:bodyPr/>
          <a:lstStyle/>
          <a:p>
            <a:pPr algn="l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Узагальнимо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Nadpis 1">
            <a:extLst>
              <a:ext uri="{FF2B5EF4-FFF2-40B4-BE49-F238E27FC236}">
                <a16:creationId xmlns:a16="http://schemas.microsoft.com/office/drawing/2014/main" id="{D5BE5F74-2C5B-47BF-2EB7-269BAFEC2769}"/>
              </a:ext>
            </a:extLst>
          </p:cNvPr>
          <p:cNvSpPr txBox="1">
            <a:spLocks/>
          </p:cNvSpPr>
          <p:nvPr/>
        </p:nvSpPr>
        <p:spPr bwMode="auto">
          <a:xfrm>
            <a:off x="1143000" y="1143000"/>
            <a:ext cx="10515600" cy="5029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дотримуйтеся пунктів плану презентації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на </a:t>
            </a: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виступ будете мати 12 хвилин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зосередьтесь на цілі проекту, на презентації очікуваних позитивних </a:t>
            </a:r>
            <a:r>
              <a:rPr lang="ru-RU" altLang="cs-CZ" sz="2400" dirty="0" err="1">
                <a:solidFill>
                  <a:schemeClr val="tx2"/>
                </a:solidFill>
                <a:latin typeface="Calibri" panose="020F0502020204030204" pitchFamily="34" charset="0"/>
              </a:rPr>
              <a:t>змін</a:t>
            </a:r>
            <a:endParaRPr lang="cs-CZ" altLang="cs-CZ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команду може представляти один член команди, або ж ви можете це робити по черзі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</a:pP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після презентації в п'ятницю (4.10) завантажте файл з презентацією до завдань в </a:t>
            </a:r>
            <a:r>
              <a:rPr lang="cs-CZ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MS Teams (</a:t>
            </a:r>
            <a:r>
              <a:rPr lang="uk-UA" altLang="cs-CZ" sz="2800" dirty="0">
                <a:solidFill>
                  <a:schemeClr val="tx2"/>
                </a:solidFill>
                <a:latin typeface="Calibri" panose="020F0502020204030204" pitchFamily="34" charset="0"/>
              </a:rPr>
              <a:t>тільки один учасник команди завантажує), в презентації зазначте список осіб, які брали участь у розробці проекту</a:t>
            </a:r>
            <a:endParaRPr lang="cs-CZ" altLang="cs-CZ" sz="2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1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7C4ABCF-D01D-4E88-95FF-582E461F38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24200" y="13716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GOOD LUCK</a:t>
            </a:r>
          </a:p>
        </p:txBody>
      </p:sp>
      <p:pic>
        <p:nvPicPr>
          <p:cNvPr id="40963" name="Picture 4" descr="1194986466653224692smiley110">
            <a:extLst>
              <a:ext uri="{FF2B5EF4-FFF2-40B4-BE49-F238E27FC236}">
                <a16:creationId xmlns:a16="http://schemas.microsoft.com/office/drawing/2014/main" id="{9CA6EF46-9C23-5BD8-181A-98B5D83A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874647"/>
            <a:ext cx="2324100" cy="231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1AC5BEC-1926-6790-902A-D82DCF83F696}"/>
              </a:ext>
            </a:extLst>
          </p:cNvPr>
          <p:cNvSpPr/>
          <p:nvPr/>
        </p:nvSpPr>
        <p:spPr>
          <a:xfrm>
            <a:off x="0" y="6181810"/>
            <a:ext cx="12268200" cy="8285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98A4BB7-4F7C-B1E8-EBB9-DC987D60607B}"/>
              </a:ext>
            </a:extLst>
          </p:cNvPr>
          <p:cNvSpPr/>
          <p:nvPr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A75305A-7D0A-03A8-7687-ADBCC6A71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3222"/>
            <a:ext cx="3696412" cy="8365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30E3A32-561B-5D8C-09F1-2107FB57B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2175" y="223881"/>
            <a:ext cx="2867425" cy="7906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5174FC2-8B75-EF90-E693-52E3F97EE8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5762" y="249133"/>
            <a:ext cx="1800476" cy="752580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6A00043B-81C2-58A2-11CB-47032116F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14810"/>
            <a:ext cx="12192000" cy="2667000"/>
          </a:xfrm>
        </p:spPr>
        <p:txBody>
          <a:bodyPr>
            <a:normAutofit/>
          </a:bodyPr>
          <a:lstStyle/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1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</a:t>
            </a:r>
            <a:r>
              <a:rPr lang="uk-UA" sz="28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Мартін </a:t>
            </a:r>
            <a:r>
              <a:rPr lang="uk-UA" sz="28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Машталка</a:t>
            </a:r>
            <a:r>
              <a:rPr lang="cs-CZ" sz="11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ЧТУ в Празі</a:t>
            </a:r>
            <a:endParaRPr lang="cs-CZ" sz="12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Інституту вищих досліджень імені </a:t>
            </a:r>
            <a:r>
              <a:rPr lang="uk-UA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Масарика</a:t>
            </a:r>
            <a:r>
              <a:rPr lang="uk-UA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Інститут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державного </a:t>
            </a: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управління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1200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регіональних</a:t>
            </a:r>
            <a:r>
              <a:rPr lang="ru-RU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наук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martin.mastalka@cvut.cz.cz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cs-CZ" sz="1200" cap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02CA1E60BF9C40AA12B3FB9AA99C41" ma:contentTypeVersion="8" ma:contentTypeDescription="Vytvoří nový dokument" ma:contentTypeScope="" ma:versionID="b32f3485cda92776ea8b7ed149a89c1e">
  <xsd:schema xmlns:xsd="http://www.w3.org/2001/XMLSchema" xmlns:xs="http://www.w3.org/2001/XMLSchema" xmlns:p="http://schemas.microsoft.com/office/2006/metadata/properties" xmlns:ns2="6f5022e0-074f-4447-979f-e5a084ebd473" targetNamespace="http://schemas.microsoft.com/office/2006/metadata/properties" ma:root="true" ma:fieldsID="f3f25bcbf0ee0dd58f6dfb800cfc1307" ns2:_="">
    <xsd:import namespace="6f5022e0-074f-4447-979f-e5a084ebd4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022e0-074f-4447-979f-e5a084ebd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C55180-28DD-4B01-93A2-707472DBD4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022e0-074f-4447-979f-e5a084ebd4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76644D-B2B6-4958-9A75-9512D61951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250</Words>
  <Application>Microsoft Office PowerPoint</Application>
  <PresentationFormat>Широкоэкранный</PresentationFormat>
  <Paragraphs>44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3</vt:lpstr>
      <vt:lpstr>Ion</vt:lpstr>
      <vt:lpstr>Формат  підсумкової презентації</vt:lpstr>
      <vt:lpstr>Презентація проекту</vt:lpstr>
      <vt:lpstr>Початковий стан</vt:lpstr>
      <vt:lpstr>Бачення та наміри (задум) проекту</vt:lpstr>
      <vt:lpstr>Ціль (мета) проекту та основні результати</vt:lpstr>
      <vt:lpstr>Спрощена логічна структура</vt:lpstr>
      <vt:lpstr>Узагальнимо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Mastalka Martin</dc:creator>
  <cp:lastModifiedBy>Davydiuk, Tetiana</cp:lastModifiedBy>
  <cp:revision>42</cp:revision>
  <cp:lastPrinted>1601-01-01T00:00:00Z</cp:lastPrinted>
  <dcterms:created xsi:type="dcterms:W3CDTF">1601-01-01T00:00:00Z</dcterms:created>
  <dcterms:modified xsi:type="dcterms:W3CDTF">2024-10-01T15:16:50Z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